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pn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pn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86253" y="1736231"/>
            <a:ext cx="5584633" cy="5368632"/>
          </a:xfrm>
          <a:custGeom>
            <a:avLst/>
            <a:gdLst/>
            <a:ahLst/>
            <a:cxnLst/>
            <a:rect r="r" b="b" t="t" l="l"/>
            <a:pathLst>
              <a:path h="5368632" w="5584633">
                <a:moveTo>
                  <a:pt x="0" y="0"/>
                </a:moveTo>
                <a:lnTo>
                  <a:pt x="5584633" y="0"/>
                </a:lnTo>
                <a:lnTo>
                  <a:pt x="5584633" y="5368632"/>
                </a:lnTo>
                <a:lnTo>
                  <a:pt x="0" y="53686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381" t="-108233" r="-1099346" b="-498446"/>
            </a:stretch>
          </a:blipFill>
        </p:spPr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DAHWxYyUo_o</dc:identifier>
  <dcterms:modified xsi:type="dcterms:W3CDTF">2011-08-01T06:04:30Z</dcterms:modified>
  <cp:revision>1</cp:revision>
</cp:coreProperties>
</file>